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7B5E2-A41C-2B48-8F5E-564DBEC4C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AE94E9-707A-5F42-B482-94C7248AB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8BDB6AF-6228-404F-8B69-E3F22F5F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B8FACFB-A3ED-F340-BE9D-632721DF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D4E1672-D6E7-B044-86E4-CEB8040C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56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87C01-58BB-FC46-86EC-049D135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6D7A28D2-9997-EE48-B120-911A0BDF3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6EB2029D-19FF-7E49-ACFE-2314FD89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592E82B-7DF4-2449-8A3F-CBEC1503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2A44777-FFC4-6D4C-87CD-6868D96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1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66960A-6181-5849-872A-E4C150A14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515B7413-0A61-A746-9DB2-809C9003E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7C34E176-94DF-5441-89A6-7B950782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A5B4F5D-1066-AF4A-86F8-90BC2262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9565C33-99F8-F34E-A285-98A4D0F0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769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24A65-4940-9346-B8A3-51A8359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419FCC-9D88-6D4B-913C-F9CE01C9A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320760C-2414-6A45-8588-AC733D0F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AD8EE10-D168-774C-9F29-1A2667B3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354D72C-CB4B-FC49-AE61-BC291F3B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087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EEF9D-F399-6B4D-B1F5-1EB0748E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9BE38D8-750F-F74C-A6B8-B5D17B202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19893B9E-7195-6843-A299-F13D154B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5B16D9BE-B383-C748-A109-0811FF5C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BA05D93-045D-5940-AF83-A785B0D9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075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1DB7E-45FB-0342-9EE6-636F19DA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150EF-FC11-F049-A14A-38E8B539F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871914-2A21-EB44-BB10-44D58A780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45B263F2-7C39-C146-A371-B8A164A6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F1E0B34-8B8B-3242-8AB4-D0AC98EE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5022E35E-70AD-E54E-A6AB-560B8FBA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944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BFA4-5FFE-5348-B1FF-70BC7CD2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C93DD0-5180-E94A-893A-DB80BC4DA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742723-69B4-4B47-BFE4-6AF840E9C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8113DC67-7275-8A44-A71F-A8B30EB1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79E71D-3A0E-5446-8748-1756A2F51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23C374C4-57A6-E448-BEAE-36BCE4D8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629C8D69-EC56-5640-8E06-FCFE4CF1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0B38FA0-0107-514A-8830-D9E0D418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5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DAE6-7A56-4C4B-9653-F67B133C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2192F2F4-7878-BD4F-AD7D-290C6ABF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A380C0F0-4C77-2F49-AD10-EEAA711E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38BB11B-CF4C-6942-BDFD-CF5F57ED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93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B34C6906-79A7-4347-AB8D-43B946E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E802AD7A-1F8E-4B47-ACEA-C1C99C82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B875F79-97D0-2245-A235-E58F4D62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82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76048-3C1C-064C-AC98-21F38BBB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A9C4C0-DFC3-BE45-B076-7F2C90358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5CCC2584-A141-BE48-B76C-9346D3C16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97CD3FA5-A6A5-024F-BEBC-88EF4F96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13AC66F-DC02-4A45-88D3-DF4E21B7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3CB08A9-7DE9-0047-90A2-429E99FA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210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30A33-F3F8-964C-AA13-4E76FCFE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01227E-C13A-674B-946D-7BDEE414B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5C10B59C-9A92-6F44-8AF8-5355045BA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9D3A509A-E403-B746-BB8F-5CF86162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B6C48F9-A5F9-104A-AEF8-A08116F9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5C348D2-AF29-6048-97EA-C6E88BD1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55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C91E5D2B-0E38-4045-922F-7BFF494F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69EB60E-E913-874D-B11A-FDA2E302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1215A66A-4321-864E-9991-B74C2F11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E21B-C11C-9049-BAEC-68825A538329}" type="datetimeFigureOut">
              <a:rPr lang="es-MX" smtClean="0"/>
              <a:t>03/03/18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322DA92-5169-3F4F-B817-B85D8ABD9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C050AAF-FA59-7B4C-B75E-36BDDA155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18023-6070-AB4B-86F6-0839AEB75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12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image1770912">
            <a:extLst>
              <a:ext uri="{FF2B5EF4-FFF2-40B4-BE49-F238E27FC236}">
                <a16:creationId xmlns:a16="http://schemas.microsoft.com/office/drawing/2014/main" id="{73D1A572-6E09-2047-8C83-1ECE4419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978327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9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FF94575-03D5-8044-A838-40F5C909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" t="15359" r="1288" b="1435"/>
          <a:stretch/>
        </p:blipFill>
        <p:spPr>
          <a:xfrm>
            <a:off x="2372810" y="1053296"/>
            <a:ext cx="7430947" cy="57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3676FF-4CC9-234B-87BD-FF2AF2268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4" t="15833" r="11668" b="6875"/>
          <a:stretch/>
        </p:blipFill>
        <p:spPr>
          <a:xfrm>
            <a:off x="2357438" y="1085850"/>
            <a:ext cx="7243762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7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3769FB-45FF-F944-AFB6-24415DC5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543050"/>
            <a:ext cx="7226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984C93D-6CA6-DB4F-8348-DEEF10D4293D}"/>
              </a:ext>
            </a:extLst>
          </p:cNvPr>
          <p:cNvGrpSpPr/>
          <p:nvPr/>
        </p:nvGrpSpPr>
        <p:grpSpPr>
          <a:xfrm>
            <a:off x="937225" y="360484"/>
            <a:ext cx="7442346" cy="5262531"/>
            <a:chOff x="937225" y="360484"/>
            <a:chExt cx="7442346" cy="526253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7054F317-3C29-4547-AC2E-B148EB299D7C}"/>
                </a:ext>
              </a:extLst>
            </p:cNvPr>
            <p:cNvGrpSpPr/>
            <p:nvPr/>
          </p:nvGrpSpPr>
          <p:grpSpPr>
            <a:xfrm>
              <a:off x="937226" y="360484"/>
              <a:ext cx="5521447" cy="2121779"/>
              <a:chOff x="937226" y="360484"/>
              <a:chExt cx="7663208" cy="2944814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E3241C08-C351-624B-8DB7-B2AD29E07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7226" y="360484"/>
                <a:ext cx="7663208" cy="2944814"/>
              </a:xfrm>
              <a:prstGeom prst="rect">
                <a:avLst/>
              </a:prstGeom>
            </p:spPr>
          </p:pic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930BD580-A0BF-1944-9F68-DC82EB5FC4CA}"/>
                  </a:ext>
                </a:extLst>
              </p:cNvPr>
              <p:cNvSpPr/>
              <p:nvPr/>
            </p:nvSpPr>
            <p:spPr>
              <a:xfrm>
                <a:off x="937226" y="360484"/>
                <a:ext cx="657225" cy="400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D06F2B3-4FC9-7243-A1D1-E24475D7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25" y="2617980"/>
              <a:ext cx="5521447" cy="300503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C0B564A-A48D-8A42-9AA0-492B45F69960}"/>
                </a:ext>
              </a:extLst>
            </p:cNvPr>
            <p:cNvSpPr txBox="1"/>
            <p:nvPr/>
          </p:nvSpPr>
          <p:spPr>
            <a:xfrm>
              <a:off x="6858001" y="1128713"/>
              <a:ext cx="15215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4400" b="1" dirty="0"/>
                <a:t>MCTS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F8A04A8-C2C5-6D4B-9C9F-DD623059DC4D}"/>
                </a:ext>
              </a:extLst>
            </p:cNvPr>
            <p:cNvSpPr txBox="1"/>
            <p:nvPr/>
          </p:nvSpPr>
          <p:spPr>
            <a:xfrm>
              <a:off x="7245575" y="3943592"/>
              <a:ext cx="740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4400" b="1" dirty="0"/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6577E1E9-3F38-5949-9C74-5E8AD5E5593A}"/>
              </a:ext>
            </a:extLst>
          </p:cNvPr>
          <p:cNvGrpSpPr/>
          <p:nvPr/>
        </p:nvGrpSpPr>
        <p:grpSpPr>
          <a:xfrm>
            <a:off x="3067291" y="1040700"/>
            <a:ext cx="6733934" cy="3845745"/>
            <a:chOff x="3067291" y="1040700"/>
            <a:chExt cx="6733934" cy="38457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ángulo 1">
                  <a:extLst>
                    <a:ext uri="{FF2B5EF4-FFF2-40B4-BE49-F238E27FC236}">
                      <a16:creationId xmlns:a16="http://schemas.microsoft.com/office/drawing/2014/main" id="{C902FE5B-BE4D-8D46-A793-5B59471B030E}"/>
                    </a:ext>
                  </a:extLst>
                </p:cNvPr>
                <p:cNvSpPr/>
                <p:nvPr/>
              </p:nvSpPr>
              <p:spPr>
                <a:xfrm>
                  <a:off x="4653023" y="1169042"/>
                  <a:ext cx="2789498" cy="159730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3600" dirty="0">
                      <a:solidFill>
                        <a:srgbClr val="FFFF00"/>
                      </a:solidFill>
                    </a:rPr>
                    <a:t>Entorno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sz="2800" b="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2" name="Rectángulo 1">
                  <a:extLst>
                    <a:ext uri="{FF2B5EF4-FFF2-40B4-BE49-F238E27FC236}">
                      <a16:creationId xmlns:a16="http://schemas.microsoft.com/office/drawing/2014/main" id="{C902FE5B-BE4D-8D46-A793-5B59471B0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023" y="1169042"/>
                  <a:ext cx="2789498" cy="1597306"/>
                </a:xfrm>
                <a:prstGeom prst="rect">
                  <a:avLst/>
                </a:prstGeom>
                <a:blipFill>
                  <a:blip r:embed="rId2"/>
                  <a:stretch>
                    <a:fillRect t="-2344" b="-156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ángulo 2">
                  <a:extLst>
                    <a:ext uri="{FF2B5EF4-FFF2-40B4-BE49-F238E27FC236}">
                      <a16:creationId xmlns:a16="http://schemas.microsoft.com/office/drawing/2014/main" id="{7057CEBE-C646-944A-9F52-41BBDDB6A3C4}"/>
                    </a:ext>
                  </a:extLst>
                </p:cNvPr>
                <p:cNvSpPr/>
                <p:nvPr/>
              </p:nvSpPr>
              <p:spPr>
                <a:xfrm>
                  <a:off x="4653023" y="3289139"/>
                  <a:ext cx="2789498" cy="159730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3600" dirty="0">
                      <a:solidFill>
                        <a:srgbClr val="FFFF00"/>
                      </a:solidFill>
                    </a:rPr>
                    <a:t>Agente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s-ES" sz="2400" b="0" dirty="0"/>
                </a:p>
              </p:txBody>
            </p:sp>
          </mc:Choice>
          <mc:Fallback>
            <p:sp>
              <p:nvSpPr>
                <p:cNvPr id="3" name="Rectángulo 2">
                  <a:extLst>
                    <a:ext uri="{FF2B5EF4-FFF2-40B4-BE49-F238E27FC236}">
                      <a16:creationId xmlns:a16="http://schemas.microsoft.com/office/drawing/2014/main" id="{7057CEBE-C646-944A-9F52-41BBDDB6A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023" y="3289139"/>
                  <a:ext cx="2789498" cy="15973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0DB9EB8D-0960-CB4C-915C-F2828C626655}"/>
                </a:ext>
              </a:extLst>
            </p:cNvPr>
            <p:cNvCxnSpPr>
              <a:stCxn id="3" idx="1"/>
            </p:cNvCxnSpPr>
            <p:nvPr/>
          </p:nvCxnSpPr>
          <p:spPr>
            <a:xfrm flipH="1">
              <a:off x="3067291" y="4087792"/>
              <a:ext cx="15857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22F9CE5-45E0-5F4B-8FBB-2B4FD701D2E2}"/>
                </a:ext>
              </a:extLst>
            </p:cNvPr>
            <p:cNvCxnSpPr/>
            <p:nvPr/>
          </p:nvCxnSpPr>
          <p:spPr>
            <a:xfrm flipV="1">
              <a:off x="3067291" y="1967695"/>
              <a:ext cx="0" cy="21200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EAE7C62B-1339-D34E-8BA1-27D191F0DB11}"/>
                </a:ext>
              </a:extLst>
            </p:cNvPr>
            <p:cNvCxnSpPr>
              <a:endCxn id="2" idx="1"/>
            </p:cNvCxnSpPr>
            <p:nvPr/>
          </p:nvCxnSpPr>
          <p:spPr>
            <a:xfrm>
              <a:off x="3067291" y="1967695"/>
              <a:ext cx="15857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EDCAC6D9-4860-044A-9BBB-53BB980BE44F}"/>
                    </a:ext>
                  </a:extLst>
                </p:cNvPr>
                <p:cNvSpPr txBox="1"/>
                <p:nvPr/>
              </p:nvSpPr>
              <p:spPr>
                <a:xfrm>
                  <a:off x="3633364" y="3547004"/>
                  <a:ext cx="6041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EDCAC6D9-4860-044A-9BBB-53BB980BE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364" y="3547004"/>
                  <a:ext cx="60414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A97D4AB-D106-7248-A6C6-EEB6CA46B1B6}"/>
                </a:ext>
              </a:extLst>
            </p:cNvPr>
            <p:cNvCxnSpPr/>
            <p:nvPr/>
          </p:nvCxnSpPr>
          <p:spPr>
            <a:xfrm>
              <a:off x="7442521" y="2384385"/>
              <a:ext cx="14584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2C0B2B6-71C3-B34F-9B84-E3014F627B3F}"/>
                </a:ext>
              </a:extLst>
            </p:cNvPr>
            <p:cNvCxnSpPr/>
            <p:nvPr/>
          </p:nvCxnSpPr>
          <p:spPr>
            <a:xfrm>
              <a:off x="8889357" y="2395959"/>
              <a:ext cx="0" cy="13225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C637F3E9-FF30-9E4B-8AAE-627CF20AFAE0}"/>
                </a:ext>
              </a:extLst>
            </p:cNvPr>
            <p:cNvCxnSpPr/>
            <p:nvPr/>
          </p:nvCxnSpPr>
          <p:spPr>
            <a:xfrm flipH="1">
              <a:off x="7442521" y="3718460"/>
              <a:ext cx="14468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BA8FBE9-6201-0C43-88F5-1BC7C455787F}"/>
                </a:ext>
              </a:extLst>
            </p:cNvPr>
            <p:cNvCxnSpPr/>
            <p:nvPr/>
          </p:nvCxnSpPr>
          <p:spPr>
            <a:xfrm>
              <a:off x="7442521" y="1585913"/>
              <a:ext cx="23587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ADCAED50-2DBE-B442-A5CB-E5806B372D6A}"/>
                </a:ext>
              </a:extLst>
            </p:cNvPr>
            <p:cNvCxnSpPr/>
            <p:nvPr/>
          </p:nvCxnSpPr>
          <p:spPr>
            <a:xfrm>
              <a:off x="9801225" y="1614488"/>
              <a:ext cx="0" cy="2843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5D17BABE-7BD7-1B43-936D-55AC3D9B84FF}"/>
                </a:ext>
              </a:extLst>
            </p:cNvPr>
            <p:cNvCxnSpPr/>
            <p:nvPr/>
          </p:nvCxnSpPr>
          <p:spPr>
            <a:xfrm flipH="1">
              <a:off x="7442521" y="4471988"/>
              <a:ext cx="235870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2B27CE50-C817-8E46-8310-86BA2B158103}"/>
                </a:ext>
              </a:extLst>
            </p:cNvPr>
            <p:cNvCxnSpPr/>
            <p:nvPr/>
          </p:nvCxnSpPr>
          <p:spPr>
            <a:xfrm>
              <a:off x="8643943" y="1169042"/>
              <a:ext cx="0" cy="1597306"/>
            </a:xfrm>
            <a:prstGeom prst="line">
              <a:avLst/>
            </a:prstGeom>
            <a:ln w="82550" cmpd="dbl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CA1A77E1-F1AD-5E42-BCE4-966F03661D44}"/>
                    </a:ext>
                  </a:extLst>
                </p:cNvPr>
                <p:cNvSpPr txBox="1"/>
                <p:nvPr/>
              </p:nvSpPr>
              <p:spPr>
                <a:xfrm>
                  <a:off x="7591666" y="1040700"/>
                  <a:ext cx="90313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CA1A77E1-F1AD-5E42-BCE4-966F03661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66" y="1040700"/>
                  <a:ext cx="90313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3A232D9A-433D-5448-9422-AB7E9E09A4D9}"/>
                    </a:ext>
                  </a:extLst>
                </p:cNvPr>
                <p:cNvSpPr txBox="1"/>
                <p:nvPr/>
              </p:nvSpPr>
              <p:spPr>
                <a:xfrm>
                  <a:off x="7603784" y="1849592"/>
                  <a:ext cx="8788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3A232D9A-433D-5448-9422-AB7E9E09A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784" y="1849592"/>
                  <a:ext cx="87889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4C657E35-2703-7B4D-B68A-F6F95876B2B0}"/>
                    </a:ext>
                  </a:extLst>
                </p:cNvPr>
                <p:cNvSpPr txBox="1"/>
                <p:nvPr/>
              </p:nvSpPr>
              <p:spPr>
                <a:xfrm>
                  <a:off x="7750627" y="3171283"/>
                  <a:ext cx="5600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4C657E35-2703-7B4D-B68A-F6F95876B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0627" y="3171283"/>
                  <a:ext cx="5600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8EC5D566-165D-FD4E-A8D1-3E87D3007693}"/>
                    </a:ext>
                  </a:extLst>
                </p:cNvPr>
                <p:cNvSpPr txBox="1"/>
                <p:nvPr/>
              </p:nvSpPr>
              <p:spPr>
                <a:xfrm>
                  <a:off x="7762745" y="3937311"/>
                  <a:ext cx="5358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MX" sz="2800" dirty="0"/>
                </a:p>
              </p:txBody>
            </p:sp>
          </mc:Choice>
          <mc:Fallback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8EC5D566-165D-FD4E-A8D1-3E87D3007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745" y="3937311"/>
                  <a:ext cx="53585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843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11image1777408">
            <a:extLst>
              <a:ext uri="{FF2B5EF4-FFF2-40B4-BE49-F238E27FC236}">
                <a16:creationId xmlns:a16="http://schemas.microsoft.com/office/drawing/2014/main" id="{24C7C4BB-11F6-BB4C-B95E-494C54A7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526"/>
            <a:ext cx="12117049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4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5A740EC-6DBF-0C41-BEDC-CBB2E6FCD002}"/>
              </a:ext>
            </a:extLst>
          </p:cNvPr>
          <p:cNvGrpSpPr/>
          <p:nvPr/>
        </p:nvGrpSpPr>
        <p:grpSpPr>
          <a:xfrm>
            <a:off x="0" y="1914525"/>
            <a:ext cx="12117049" cy="3157538"/>
            <a:chOff x="0" y="1914525"/>
            <a:chExt cx="12117049" cy="3157538"/>
          </a:xfrm>
        </p:grpSpPr>
        <p:pic>
          <p:nvPicPr>
            <p:cNvPr id="4097" name="Picture 1" descr="page11image1777408">
              <a:extLst>
                <a:ext uri="{FF2B5EF4-FFF2-40B4-BE49-F238E27FC236}">
                  <a16:creationId xmlns:a16="http://schemas.microsoft.com/office/drawing/2014/main" id="{24C7C4BB-11F6-BB4C-B95E-494C54A7A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14526"/>
              <a:ext cx="12117049" cy="31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C7B6D8E2-94DE-C441-A50C-5A31EB57DF2B}"/>
                </a:ext>
              </a:extLst>
            </p:cNvPr>
            <p:cNvSpPr/>
            <p:nvPr/>
          </p:nvSpPr>
          <p:spPr>
            <a:xfrm>
              <a:off x="157147" y="1914525"/>
              <a:ext cx="2914649" cy="3157537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75240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729A6E09-CB3C-1F4C-A6E4-2B975FC64F5F}"/>
              </a:ext>
            </a:extLst>
          </p:cNvPr>
          <p:cNvGrpSpPr/>
          <p:nvPr/>
        </p:nvGrpSpPr>
        <p:grpSpPr>
          <a:xfrm>
            <a:off x="0" y="1914525"/>
            <a:ext cx="12117049" cy="3157538"/>
            <a:chOff x="0" y="1914525"/>
            <a:chExt cx="12117049" cy="3157538"/>
          </a:xfrm>
        </p:grpSpPr>
        <p:pic>
          <p:nvPicPr>
            <p:cNvPr id="4097" name="Picture 1" descr="page11image1777408">
              <a:extLst>
                <a:ext uri="{FF2B5EF4-FFF2-40B4-BE49-F238E27FC236}">
                  <a16:creationId xmlns:a16="http://schemas.microsoft.com/office/drawing/2014/main" id="{24C7C4BB-11F6-BB4C-B95E-494C54A7A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14526"/>
              <a:ext cx="12117049" cy="31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C7B6D8E2-94DE-C441-A50C-5A31EB57DF2B}"/>
                </a:ext>
              </a:extLst>
            </p:cNvPr>
            <p:cNvSpPr/>
            <p:nvPr/>
          </p:nvSpPr>
          <p:spPr>
            <a:xfrm>
              <a:off x="2971785" y="1914525"/>
              <a:ext cx="2914649" cy="3157537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3434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78A89BB-FA30-B948-A7BE-20EF0ECD8AA2}"/>
              </a:ext>
            </a:extLst>
          </p:cNvPr>
          <p:cNvGrpSpPr/>
          <p:nvPr/>
        </p:nvGrpSpPr>
        <p:grpSpPr>
          <a:xfrm>
            <a:off x="0" y="1914525"/>
            <a:ext cx="12117049" cy="3157538"/>
            <a:chOff x="0" y="1914525"/>
            <a:chExt cx="12117049" cy="3157538"/>
          </a:xfrm>
        </p:grpSpPr>
        <p:pic>
          <p:nvPicPr>
            <p:cNvPr id="4097" name="Picture 1" descr="page11image1777408">
              <a:extLst>
                <a:ext uri="{FF2B5EF4-FFF2-40B4-BE49-F238E27FC236}">
                  <a16:creationId xmlns:a16="http://schemas.microsoft.com/office/drawing/2014/main" id="{24C7C4BB-11F6-BB4C-B95E-494C54A7A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14526"/>
              <a:ext cx="12117049" cy="31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C7B6D8E2-94DE-C441-A50C-5A31EB57DF2B}"/>
                </a:ext>
              </a:extLst>
            </p:cNvPr>
            <p:cNvSpPr/>
            <p:nvPr/>
          </p:nvSpPr>
          <p:spPr>
            <a:xfrm>
              <a:off x="6715110" y="1914525"/>
              <a:ext cx="2914649" cy="3157537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1558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BBF5216-098B-EC47-9D9A-6949A5DB8111}"/>
              </a:ext>
            </a:extLst>
          </p:cNvPr>
          <p:cNvGrpSpPr/>
          <p:nvPr/>
        </p:nvGrpSpPr>
        <p:grpSpPr>
          <a:xfrm>
            <a:off x="0" y="1914526"/>
            <a:ext cx="12117049" cy="3157537"/>
            <a:chOff x="0" y="1914526"/>
            <a:chExt cx="12117049" cy="3157537"/>
          </a:xfrm>
        </p:grpSpPr>
        <p:pic>
          <p:nvPicPr>
            <p:cNvPr id="4097" name="Picture 1" descr="page11image1777408">
              <a:extLst>
                <a:ext uri="{FF2B5EF4-FFF2-40B4-BE49-F238E27FC236}">
                  <a16:creationId xmlns:a16="http://schemas.microsoft.com/office/drawing/2014/main" id="{24C7C4BB-11F6-BB4C-B95E-494C54A7A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14526"/>
              <a:ext cx="12117049" cy="31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C7B6D8E2-94DE-C441-A50C-5A31EB57DF2B}"/>
                </a:ext>
              </a:extLst>
            </p:cNvPr>
            <p:cNvSpPr/>
            <p:nvPr/>
          </p:nvSpPr>
          <p:spPr>
            <a:xfrm>
              <a:off x="9915525" y="1914526"/>
              <a:ext cx="1928797" cy="3157537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4204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A972A7B9-8029-2548-8B74-1E3EF8D31939}"/>
              </a:ext>
            </a:extLst>
          </p:cNvPr>
          <p:cNvGrpSpPr/>
          <p:nvPr/>
        </p:nvGrpSpPr>
        <p:grpSpPr>
          <a:xfrm>
            <a:off x="889000" y="1614488"/>
            <a:ext cx="10414000" cy="3043237"/>
            <a:chOff x="889000" y="1614488"/>
            <a:chExt cx="10414000" cy="3043237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7AD980CA-B5AB-ED4E-9954-12BD0D847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99" b="19188"/>
            <a:stretch/>
          </p:blipFill>
          <p:spPr>
            <a:xfrm>
              <a:off x="889000" y="1614488"/>
              <a:ext cx="10414000" cy="3043237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5EF30E9-0D22-E743-AB13-AC73347A4EA4}"/>
                </a:ext>
              </a:extLst>
            </p:cNvPr>
            <p:cNvSpPr/>
            <p:nvPr/>
          </p:nvSpPr>
          <p:spPr>
            <a:xfrm>
              <a:off x="8443913" y="1628776"/>
              <a:ext cx="2100262" cy="214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1071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26</Words>
  <Application>Microsoft Macintosh PowerPoint</Application>
  <PresentationFormat>Panorámica</PresentationFormat>
  <Paragraphs>12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19</cp:revision>
  <dcterms:created xsi:type="dcterms:W3CDTF">2018-03-03T16:22:08Z</dcterms:created>
  <dcterms:modified xsi:type="dcterms:W3CDTF">2018-03-08T20:31:53Z</dcterms:modified>
</cp:coreProperties>
</file>